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6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0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DCFC6-491C-48EE-9B21-2F16A3599834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3273F-B384-4E9E-BE82-C64445F863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845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3273F-B384-4E9E-BE82-C64445F8631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418F117-7255-40C8-BFF5-47EB38B79C8C}" type="datetimeFigureOut">
              <a:rPr lang="en-US" smtClean="0"/>
              <a:t>12/30/10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9377F7-38D3-4901-BCA0-95D744E21BA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ommons.wikimedia.org/wiki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Ulua(Giant Trevally)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4800" y="3657600"/>
            <a:ext cx="7772400" cy="1199704"/>
          </a:xfrm>
        </p:spPr>
        <p:txBody>
          <a:bodyPr/>
          <a:lstStyle/>
          <a:p>
            <a:r>
              <a:rPr lang="en-US" dirty="0" smtClean="0"/>
              <a:t>By: Tyler T.</a:t>
            </a:r>
          </a:p>
          <a:p>
            <a:endParaRPr lang="en-US" dirty="0"/>
          </a:p>
        </p:txBody>
      </p:sp>
      <p:pic>
        <p:nvPicPr>
          <p:cNvPr id="5" name="Picture 4" descr="IMG_448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9" y="0"/>
            <a:ext cx="424103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5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109728" indent="0">
              <a:buNone/>
            </a:pPr>
            <a:r>
              <a:rPr lang="en-US" dirty="0" smtClean="0"/>
              <a:t>Japanese: Ronin-Aji</a:t>
            </a:r>
          </a:p>
          <a:p>
            <a:pPr marL="109728" indent="0">
              <a:buNone/>
            </a:pPr>
            <a:r>
              <a:rPr lang="en-US" dirty="0" smtClean="0"/>
              <a:t>Hawaiian: Ulua</a:t>
            </a:r>
          </a:p>
          <a:p>
            <a:pPr marL="109728" indent="0">
              <a:buNone/>
            </a:pPr>
            <a:r>
              <a:rPr lang="en-US" dirty="0" smtClean="0"/>
              <a:t>Scientific: Caranx Ingnobilis</a:t>
            </a:r>
          </a:p>
          <a:p>
            <a:pPr marL="109728" indent="0">
              <a:buNone/>
            </a:pPr>
            <a:r>
              <a:rPr lang="en-US" dirty="0" smtClean="0"/>
              <a:t>English: Giant Trevally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91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Octopus, Lobster, Crab, Baitfish, Eels, about anything that can fit in their mouth.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Diet</a:t>
            </a:r>
            <a:endParaRPr lang="en-US" dirty="0"/>
          </a:p>
        </p:txBody>
      </p:sp>
      <p:pic>
        <p:nvPicPr>
          <p:cNvPr id="6" name="Picture 5" descr="IMG_448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869"/>
            <a:ext cx="3810000" cy="2454959"/>
          </a:xfrm>
          <a:prstGeom prst="rect">
            <a:avLst/>
          </a:prstGeom>
        </p:spPr>
      </p:pic>
      <p:pic>
        <p:nvPicPr>
          <p:cNvPr id="7" name="Picture 6" descr="IMG_448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362200"/>
            <a:ext cx="3658240" cy="1996027"/>
          </a:xfrm>
          <a:prstGeom prst="rect">
            <a:avLst/>
          </a:prstGeom>
        </p:spPr>
      </p:pic>
      <p:pic>
        <p:nvPicPr>
          <p:cNvPr id="8" name="Picture 7" descr="IMG_447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350" y="4405082"/>
            <a:ext cx="4038600" cy="245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More pictures of prey</a:t>
            </a:r>
            <a:endParaRPr lang="en-US" dirty="0"/>
          </a:p>
        </p:txBody>
      </p:sp>
      <p:pic>
        <p:nvPicPr>
          <p:cNvPr id="4" name="Picture 3" descr="IMG_44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43000"/>
            <a:ext cx="1905000" cy="2953866"/>
          </a:xfrm>
          <a:prstGeom prst="rect">
            <a:avLst/>
          </a:prstGeom>
        </p:spPr>
      </p:pic>
      <p:pic>
        <p:nvPicPr>
          <p:cNvPr id="5" name="Picture 4" descr="IMG_449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191000"/>
            <a:ext cx="3810000" cy="2277960"/>
          </a:xfrm>
          <a:prstGeom prst="rect">
            <a:avLst/>
          </a:prstGeom>
        </p:spPr>
      </p:pic>
      <p:pic>
        <p:nvPicPr>
          <p:cNvPr id="7" name="Picture 6" descr="IMG_45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52400"/>
            <a:ext cx="3107121" cy="1676400"/>
          </a:xfrm>
          <a:prstGeom prst="rect">
            <a:avLst/>
          </a:prstGeom>
        </p:spPr>
      </p:pic>
      <p:pic>
        <p:nvPicPr>
          <p:cNvPr id="8" name="Picture 7" descr="IMG_452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3545253" cy="2362199"/>
          </a:xfrm>
          <a:prstGeom prst="rect">
            <a:avLst/>
          </a:prstGeom>
        </p:spPr>
      </p:pic>
      <p:pic>
        <p:nvPicPr>
          <p:cNvPr id="9" name="Picture 8" descr="IMG_451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21" y="1981200"/>
            <a:ext cx="3310279" cy="2133600"/>
          </a:xfrm>
          <a:prstGeom prst="rect">
            <a:avLst/>
          </a:prstGeom>
        </p:spPr>
      </p:pic>
      <p:pic>
        <p:nvPicPr>
          <p:cNvPr id="10" name="Picture 9" descr="IMG_4516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485" y="4191000"/>
            <a:ext cx="3809999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1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2127" y="1565572"/>
            <a:ext cx="8229600" cy="45259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2000" dirty="0" smtClean="0"/>
              <a:t>They are usually distributed in the Indian and Pacific Oceans.</a:t>
            </a:r>
          </a:p>
          <a:p>
            <a:pPr marL="109728" indent="0">
              <a:buNone/>
            </a:pPr>
            <a:endParaRPr lang="en-US" sz="2000" dirty="0"/>
          </a:p>
          <a:p>
            <a:pPr marL="109728" indent="0">
              <a:buNone/>
            </a:pPr>
            <a:r>
              <a:rPr lang="en-US" sz="2000" dirty="0" smtClean="0"/>
              <a:t>Juvenile giant trevally  live near coral reefs but in adulthood they tend to move to deeper waters. </a:t>
            </a:r>
          </a:p>
          <a:p>
            <a:pPr marL="109728" indent="0">
              <a:buNone/>
            </a:pPr>
            <a:r>
              <a:rPr lang="en-US" sz="2000" dirty="0" smtClean="0"/>
              <a:t>		    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 smtClean="0"/>
          </a:p>
          <a:p>
            <a:pPr marL="109728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	    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endParaRPr lang="en-US" sz="1400" dirty="0" smtClean="0"/>
          </a:p>
          <a:p>
            <a:pPr marL="109728" indent="0">
              <a:buNone/>
            </a:pPr>
            <a:r>
              <a:rPr lang="en-US" sz="1100" dirty="0" smtClean="0"/>
              <a:t>			</a:t>
            </a:r>
            <a:r>
              <a:rPr lang="en-US" sz="1100" dirty="0" smtClean="0">
                <a:hlinkClick r:id="rId2"/>
              </a:rPr>
              <a:t>http</a:t>
            </a:r>
            <a:r>
              <a:rPr lang="en-US" sz="1100" dirty="0">
                <a:hlinkClick r:id="rId2"/>
              </a:rPr>
              <a:t>://commons.wikimedia.org/wiki</a:t>
            </a:r>
            <a:r>
              <a:rPr lang="en-US" sz="1100" dirty="0" smtClean="0">
                <a:hlinkClick r:id="rId2"/>
              </a:rPr>
              <a:t>/</a:t>
            </a:r>
            <a:endParaRPr lang="en-US" sz="1100" dirty="0" smtClean="0"/>
          </a:p>
          <a:p>
            <a:pPr marL="109728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		     File:Giant_trevally_reef.jpg</a:t>
            </a:r>
          </a:p>
          <a:p>
            <a:pPr marL="109728" indent="0">
              <a:buNone/>
            </a:pPr>
            <a:endParaRPr lang="en-US" sz="1100" dirty="0"/>
          </a:p>
          <a:p>
            <a:pPr marL="109728" indent="0">
              <a:buNone/>
            </a:pPr>
            <a:r>
              <a:rPr lang="en-US" sz="1100" dirty="0" smtClean="0"/>
              <a:t>		  </a:t>
            </a:r>
          </a:p>
          <a:p>
            <a:pPr marL="109728" indent="0">
              <a:buNone/>
            </a:pPr>
            <a:r>
              <a:rPr lang="en-US" sz="1400" dirty="0" smtClean="0"/>
              <a:t> </a:t>
            </a:r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r>
              <a:rPr lang="en-US" sz="1400" dirty="0" smtClean="0"/>
              <a:t>                                       Indian Ocean                        </a:t>
            </a:r>
            <a:r>
              <a:rPr lang="en-US" sz="1400" dirty="0"/>
              <a:t> </a:t>
            </a:r>
            <a:r>
              <a:rPr lang="en-US" sz="1400" dirty="0" smtClean="0"/>
              <a:t>           Pacific Ocean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Habitat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30149"/>
            <a:ext cx="1976735" cy="197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6370021"/>
            <a:ext cx="3048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http://commons.wikimedia.org/wiki/File:Indianocean.PNG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48018"/>
            <a:ext cx="1906178" cy="190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563189" y="6370022"/>
            <a:ext cx="3429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http://commons.wikimedia.org/wiki/File:Pacific_Ocean.png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861194"/>
            <a:ext cx="2503251" cy="147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59671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000" dirty="0" smtClean="0"/>
              <a:t>When they are 3-4 years old they are about 2 feet.</a:t>
            </a:r>
          </a:p>
          <a:p>
            <a:pPr marL="109728" indent="0">
              <a:buNone/>
            </a:pPr>
            <a:r>
              <a:rPr lang="en-US" sz="2000" dirty="0" smtClean="0"/>
              <a:t>Larger specimens can weigh over 200 lbs. and can be as long as 5 ½ feet.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Growth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182" y="3124200"/>
            <a:ext cx="3638549" cy="272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002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http://commons.wikimedia.org/wiki/File:Black_giant_trevally.jpg</a:t>
            </a:r>
          </a:p>
        </p:txBody>
      </p:sp>
    </p:spTree>
    <p:extLst>
      <p:ext uri="{BB962C8B-B14F-4D97-AF65-F5344CB8AC3E}">
        <p14:creationId xmlns:p14="http://schemas.microsoft.com/office/powerpoint/2010/main" val="4020620547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sz="2400" dirty="0" smtClean="0">
                <a:latin typeface="Comic Sans MS" pitchFamily="66" charset="0"/>
              </a:rPr>
              <a:t>1.	They are the largest members of the Genus        	</a:t>
            </a:r>
            <a:r>
              <a:rPr lang="en-US" sz="2400" dirty="0" err="1" smtClean="0">
                <a:latin typeface="Comic Sans MS" pitchFamily="66" charset="0"/>
              </a:rPr>
              <a:t>Caranx</a:t>
            </a:r>
            <a:r>
              <a:rPr lang="en-US" sz="2400" dirty="0" smtClean="0">
                <a:latin typeface="Comic Sans MS" pitchFamily="66" charset="0"/>
              </a:rPr>
              <a:t>  Family.</a:t>
            </a:r>
          </a:p>
          <a:p>
            <a:pPr marL="109728" indent="0">
              <a:buNone/>
            </a:pPr>
            <a:r>
              <a:rPr lang="en-US" sz="2400" dirty="0" smtClean="0">
                <a:latin typeface="Comic Sans MS" pitchFamily="66" charset="0"/>
              </a:rPr>
              <a:t>2.	On each sides of the fish they have a lateral line 	with sharp scutes which can be harmful to 	fisherman.</a:t>
            </a:r>
          </a:p>
          <a:p>
            <a:pPr marL="109728" indent="0">
              <a:buNone/>
            </a:pPr>
            <a:r>
              <a:rPr lang="en-US" sz="2400" dirty="0" smtClean="0">
                <a:latin typeface="Comic Sans MS" pitchFamily="66" charset="0"/>
              </a:rPr>
              <a:t>3.	They are the 5</a:t>
            </a:r>
            <a:r>
              <a:rPr lang="en-US" sz="2400" baseline="30000" dirty="0" smtClean="0">
                <a:latin typeface="Comic Sans MS" pitchFamily="66" charset="0"/>
              </a:rPr>
              <a:t>th</a:t>
            </a:r>
            <a:r>
              <a:rPr lang="en-US" sz="2400" dirty="0" smtClean="0">
                <a:latin typeface="Comic Sans MS" pitchFamily="66" charset="0"/>
              </a:rPr>
              <a:t> largest member of the 	</a:t>
            </a:r>
            <a:r>
              <a:rPr lang="en-US" sz="2400" dirty="0" err="1" smtClean="0">
                <a:latin typeface="Comic Sans MS" pitchFamily="66" charset="0"/>
              </a:rPr>
              <a:t>Carangidae</a:t>
            </a:r>
            <a:r>
              <a:rPr lang="en-US" sz="2400" dirty="0" smtClean="0">
                <a:latin typeface="Comic Sans MS" pitchFamily="66" charset="0"/>
              </a:rPr>
              <a:t> Family.</a:t>
            </a:r>
          </a:p>
          <a:p>
            <a:pPr marL="109728" indent="0">
              <a:buNone/>
            </a:pPr>
            <a:r>
              <a:rPr lang="en-US" sz="2400" dirty="0" smtClean="0">
                <a:latin typeface="Comic Sans MS" pitchFamily="66" charset="0"/>
              </a:rPr>
              <a:t>4.	After they die researchers occasionally see wide 	stripes on the fish’s side.</a:t>
            </a:r>
          </a:p>
          <a:p>
            <a:pPr marL="109728" indent="0">
              <a:buNone/>
            </a:pPr>
            <a:r>
              <a:rPr lang="en-US" sz="2400" dirty="0" smtClean="0">
                <a:latin typeface="Comic Sans MS" pitchFamily="66" charset="0"/>
              </a:rPr>
              <a:t>5. 	There has been reports that a juvenile turtle 	and dolphin have been found in the stomach of 	a huge giant trevally.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interesting facts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en-US" dirty="0"/>
              <a:t>Works Cited</a:t>
            </a:r>
          </a:p>
          <a:p>
            <a:r>
              <a:rPr lang="en-US" dirty="0"/>
              <a:t>"     Giant trevally    ." </a:t>
            </a:r>
            <a:r>
              <a:rPr lang="en-US" i="1" dirty="0"/>
              <a:t>Language Translation | Translate Free Online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25 Nov. 2010. &lt;http://</a:t>
            </a:r>
            <a:r>
              <a:rPr lang="en-US" dirty="0" err="1"/>
              <a:t>www.worldlingo.com</a:t>
            </a:r>
            <a:r>
              <a:rPr lang="en-US" dirty="0"/>
              <a:t>/ma/</a:t>
            </a:r>
            <a:r>
              <a:rPr lang="en-US" dirty="0" err="1"/>
              <a:t>enwiki</a:t>
            </a:r>
            <a:r>
              <a:rPr lang="en-US" dirty="0"/>
              <a:t>/en/</a:t>
            </a:r>
            <a:r>
              <a:rPr lang="en-US" dirty="0" err="1"/>
              <a:t>Giant_trevally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Giant Trevally." </a:t>
            </a:r>
            <a:r>
              <a:rPr lang="en-US" i="1" dirty="0"/>
              <a:t>Giant Trevally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15 Dec. 2010. &lt;http://</a:t>
            </a:r>
            <a:r>
              <a:rPr lang="en-US" dirty="0" err="1"/>
              <a:t>commons.wikimedia.org</a:t>
            </a:r>
            <a:r>
              <a:rPr lang="en-US" dirty="0"/>
              <a:t>/wiki/ 			     </a:t>
            </a:r>
            <a:r>
              <a:rPr lang="en-US" dirty="0" err="1"/>
              <a:t>File:Giant_trevally_reef.jpg</a:t>
            </a:r>
            <a:r>
              <a:rPr lang="en-US" dirty="0"/>
              <a:t> 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Giant Trevally." </a:t>
            </a:r>
            <a:r>
              <a:rPr lang="en-US" i="1" dirty="0"/>
              <a:t>Black Giant Trevally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15 Dec. 2010. &lt;http://</a:t>
            </a:r>
            <a:r>
              <a:rPr lang="en-US" dirty="0" err="1"/>
              <a:t>commons.wikimedia.org</a:t>
            </a:r>
            <a:r>
              <a:rPr lang="en-US" dirty="0"/>
              <a:t>/wiki/</a:t>
            </a:r>
            <a:r>
              <a:rPr lang="en-US" dirty="0" err="1"/>
              <a:t>File:Black_giant_trevally.jpg</a:t>
            </a:r>
            <a:r>
              <a:rPr lang="en-US" dirty="0"/>
              <a:t> 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Giant Trevally | G | Fish : Thailand Divers - Diving The Dream!." </a:t>
            </a:r>
            <a:r>
              <a:rPr lang="en-US" i="1" dirty="0"/>
              <a:t>PADI Scuba Diving Courses | </a:t>
            </a:r>
            <a:r>
              <a:rPr lang="en-US" i="1" dirty="0" err="1"/>
              <a:t>Similan</a:t>
            </a:r>
            <a:r>
              <a:rPr lang="en-US" i="1" dirty="0"/>
              <a:t> </a:t>
            </a:r>
            <a:r>
              <a:rPr lang="en-US" i="1" dirty="0" err="1"/>
              <a:t>Liveaboards</a:t>
            </a:r>
            <a:r>
              <a:rPr lang="en-US" i="1" dirty="0"/>
              <a:t> | Phuket Day Trips : Thailand Divers - Diving The Dream!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25 Nov. 2010. &lt;http://</a:t>
            </a:r>
            <a:r>
              <a:rPr lang="en-US" dirty="0" err="1"/>
              <a:t>www.thailand-divers.com</a:t>
            </a:r>
            <a:r>
              <a:rPr lang="en-US" dirty="0"/>
              <a:t>/day-trip-diving/fish/g/giant-</a:t>
            </a:r>
            <a:r>
              <a:rPr lang="en-US" dirty="0" err="1"/>
              <a:t>trevally.html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Giant trevally - Wikipedia, the free encyclopedia." </a:t>
            </a:r>
            <a:r>
              <a:rPr lang="en-US" i="1" dirty="0"/>
              <a:t>Wikipedia, the free encyclopedia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19 Nov. 2010. &lt;http://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Giant_trevally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Giant-</a:t>
            </a:r>
            <a:r>
              <a:rPr lang="en-US" dirty="0" err="1"/>
              <a:t>Trevally.com</a:t>
            </a:r>
            <a:r>
              <a:rPr lang="en-US" dirty="0"/>
              <a:t> - Species information about the Giant Trevally (GT)." </a:t>
            </a:r>
            <a:r>
              <a:rPr lang="en-US" i="1" dirty="0"/>
              <a:t>Giant-</a:t>
            </a:r>
            <a:r>
              <a:rPr lang="en-US" i="1" dirty="0" err="1"/>
              <a:t>Trevally.com</a:t>
            </a:r>
            <a:r>
              <a:rPr lang="en-US" i="1" dirty="0"/>
              <a:t> - Website of the Mighty Giant Trevally (GT)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23 Nov. 2010. &lt;http://giant-</a:t>
            </a:r>
            <a:r>
              <a:rPr lang="en-US" dirty="0" err="1"/>
              <a:t>trevally.com</a:t>
            </a:r>
            <a:r>
              <a:rPr lang="en-US" dirty="0"/>
              <a:t>/</a:t>
            </a:r>
            <a:r>
              <a:rPr lang="en-US" dirty="0" err="1"/>
              <a:t>speciesinfo.php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Indian Ocean." </a:t>
            </a:r>
            <a:r>
              <a:rPr lang="en-US" i="1" dirty="0"/>
              <a:t>Indian Ocean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12 Dec. 2010. &lt;http://</a:t>
            </a:r>
            <a:r>
              <a:rPr lang="en-US" dirty="0" err="1"/>
              <a:t>commons.wikimedia.org</a:t>
            </a:r>
            <a:r>
              <a:rPr lang="en-US" dirty="0"/>
              <a:t>/wiki/</a:t>
            </a:r>
            <a:r>
              <a:rPr lang="en-US" dirty="0" err="1"/>
              <a:t>File:Indianocean.PNG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Pacific Ocean." </a:t>
            </a:r>
            <a:r>
              <a:rPr lang="en-US" i="1" dirty="0"/>
              <a:t>Pacific Ocean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12 Dec. 2010. &lt;http://</a:t>
            </a:r>
            <a:r>
              <a:rPr lang="en-US" dirty="0" err="1"/>
              <a:t>commons.wikimedia.org</a:t>
            </a:r>
            <a:r>
              <a:rPr lang="en-US" dirty="0"/>
              <a:t>/wiki/</a:t>
            </a:r>
            <a:r>
              <a:rPr lang="en-US" dirty="0" err="1"/>
              <a:t>File:Pacific_Ocean.png</a:t>
            </a:r>
            <a:r>
              <a:rPr lang="en-US" dirty="0"/>
              <a:t>&gt;.</a:t>
            </a:r>
          </a:p>
          <a:p>
            <a:endParaRPr lang="en-US" dirty="0" smtClean="0"/>
          </a:p>
          <a:p>
            <a:r>
              <a:rPr lang="en-US" dirty="0" smtClean="0"/>
              <a:t>Rankin</a:t>
            </a:r>
            <a:r>
              <a:rPr lang="en-US" dirty="0"/>
              <a:t>, Peter. "Fish You Can Catch." </a:t>
            </a:r>
            <a:r>
              <a:rPr lang="en-US" i="1" dirty="0"/>
              <a:t>Fishing the reefs  </a:t>
            </a:r>
            <a:r>
              <a:rPr lang="en-US" dirty="0"/>
              <a:t>. Honolulu: Mutual Pub., 1994. 57. Print.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90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4909" y="31009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534400" cy="5918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228599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My picture of an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ulua</a:t>
            </a: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9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132</TotalTime>
  <Words>224</Words>
  <Application>Microsoft Macintosh PowerPoint</Application>
  <PresentationFormat>On-screen Show (4:3)</PresentationFormat>
  <Paragraphs>62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Ulua(Giant Trevally)</vt:lpstr>
      <vt:lpstr>Names</vt:lpstr>
      <vt:lpstr>Diet</vt:lpstr>
      <vt:lpstr>More pictures of prey</vt:lpstr>
      <vt:lpstr>Habitat</vt:lpstr>
      <vt:lpstr> Growth</vt:lpstr>
      <vt:lpstr>5 interesting facts</vt:lpstr>
      <vt:lpstr>PowerPoint Presentation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Ulua(Giant Trevally)</dc:title>
  <dc:creator>guest</dc:creator>
  <cp:lastModifiedBy>Tyler Tabata</cp:lastModifiedBy>
  <cp:revision>23</cp:revision>
  <dcterms:created xsi:type="dcterms:W3CDTF">2010-12-02T23:33:57Z</dcterms:created>
  <dcterms:modified xsi:type="dcterms:W3CDTF">2010-12-31T02:05:54Z</dcterms:modified>
</cp:coreProperties>
</file>